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6" r:id="rId3"/>
    <p:sldId id="259" r:id="rId4"/>
    <p:sldId id="261" r:id="rId5"/>
    <p:sldId id="262" r:id="rId6"/>
    <p:sldId id="263" r:id="rId7"/>
    <p:sldId id="269" r:id="rId8"/>
    <p:sldId id="270" r:id="rId9"/>
    <p:sldId id="274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22" autoAdjust="0"/>
    <p:restoredTop sz="82482" autoAdjust="0"/>
  </p:normalViewPr>
  <p:slideViewPr>
    <p:cSldViewPr snapToGrid="0">
      <p:cViewPr varScale="1">
        <p:scale>
          <a:sx n="75" d="100"/>
          <a:sy n="75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BDCEA-6AD1-4BE3-BDFC-21B8159B529A}" type="datetimeFigureOut">
              <a:rPr lang="en-IN" smtClean="0"/>
              <a:t>31-01-2024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4AD84-C4E4-4805-8017-9615DFA906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9220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slide, add the course title and brand logo.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4AD84-C4E4-4805-8017-9615DFA90678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5841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The focus of this slide will be on navigation control, aiding learners in navigating throughout the course. Introducing users to the navigation of the screen enhances their learning experience.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4AD84-C4E4-4805-8017-9615DFA90678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2873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It's crucial to establish the objectives of the course at the beginning of the course. </a:t>
            </a:r>
          </a:p>
          <a:p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Within this slide, clearly state the course objectives that you aim to achieve.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4AD84-C4E4-4805-8017-9615DFA90678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1222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Courses typically comprise multiple topics. Each topic's content and explanations should be presented on-screen, accompanied by a synchronized voice-over for enhanced comprehension.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4AD84-C4E4-4805-8017-9615DFA90678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724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topic could have multiple subtopic or screen.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4AD84-C4E4-4805-8017-9615DFA90678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1350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insert "Check Your Knowledge" sections between courses for learners to self-assess what they know and receive instant feedback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4AD84-C4E4-4805-8017-9615DFA90678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6205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Upon completing the course, incorporate assessments. Assessment is like a test or evaluation to see how much learners know about a topic. Provide clear instructions on how to proceed and specify the number of questions required to pass.</a:t>
            </a:r>
          </a:p>
          <a:p>
            <a:br>
              <a:rPr lang="en-US" dirty="0"/>
            </a:b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4AD84-C4E4-4805-8017-9615DFA90678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6698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 on the given answers by the learner, evaluate whether the learner passed or failed the course.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4AD84-C4E4-4805-8017-9615DFA90678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7498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Conversely, if the learner successfully completes the course, conclude with a thank-you slide.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4AD84-C4E4-4805-8017-9615DFA90678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9241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853E5-59B7-4688-BB23-78CD7C8A3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408B47-7BC3-45BF-87C7-13DE4DE8BA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B075F-934B-455A-B214-104637932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5862-FA82-4906-8AC1-E248955A8AB7}" type="datetimeFigureOut">
              <a:rPr lang="en-IN" smtClean="0"/>
              <a:t>31-01-2024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4A5AC-D809-4D66-B7E2-56328179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68C73-8E44-4405-98E8-60BDDBE41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C5F2-2900-486C-9D2E-47E0B0D305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7273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F872B-57C0-48D3-B1DF-0716F43CA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A390A7-7E86-401D-A25E-0FD1D7DDF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A3567-5467-4194-872C-835A3777F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5862-FA82-4906-8AC1-E248955A8AB7}" type="datetimeFigureOut">
              <a:rPr lang="en-IN" smtClean="0"/>
              <a:t>31-01-2024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B2619-F2DD-4F56-8C63-A7077635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2FE81-FF3C-441F-98D6-03F4AF199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C5F2-2900-486C-9D2E-47E0B0D305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919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6E2506-435E-4AD6-80F6-D18E7AE601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60DED-60CF-462A-ADA3-D04F3387F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5865C-5F15-4EC6-8138-E25B173B3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5862-FA82-4906-8AC1-E248955A8AB7}" type="datetimeFigureOut">
              <a:rPr lang="en-IN" smtClean="0"/>
              <a:t>31-01-2024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562CF-7351-40A3-BBFB-2EC281756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6EFA0-FA0E-4C34-A2BA-E1869F24A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C5F2-2900-486C-9D2E-47E0B0D305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595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30417-F10A-4121-9E9D-F9F0943BF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B9CA0-20EE-42EF-AFFC-84DF2CB71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15D3F-BC3E-4879-90BF-A54FC1428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5862-FA82-4906-8AC1-E248955A8AB7}" type="datetimeFigureOut">
              <a:rPr lang="en-IN" smtClean="0"/>
              <a:t>31-01-2024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3CB6C-56A0-4D3B-801A-7FE62AF02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EC53D-D377-4DD8-9A48-E616C942C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C5F2-2900-486C-9D2E-47E0B0D305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895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C0ECB-7A5D-47C9-AC94-57248D7AF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EA868-27C2-4354-876C-2113AECF2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28B5A-7EF9-45F5-B4C4-0B964B957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5862-FA82-4906-8AC1-E248955A8AB7}" type="datetimeFigureOut">
              <a:rPr lang="en-IN" smtClean="0"/>
              <a:t>31-01-2024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5D4A7-6029-4BF3-84F1-6569C3D18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F094E-257F-4DF4-B702-A9562A7A3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C5F2-2900-486C-9D2E-47E0B0D305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47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9E96B-33DD-456B-AD54-F11387229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8BC25-C903-445A-BF50-789FD95695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29BF3-A443-4953-8BBC-D1C159B99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01FD4-A646-48E6-8D9B-8F1E0593E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5862-FA82-4906-8AC1-E248955A8AB7}" type="datetimeFigureOut">
              <a:rPr lang="en-IN" smtClean="0"/>
              <a:t>31-01-2024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345B3-F514-4088-A68A-8A835CC45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07004F-319D-43E2-9F98-DCE989AEE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C5F2-2900-486C-9D2E-47E0B0D305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876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47050-6448-421C-A978-DC590BCF4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B2F77-7A04-435B-A85A-AB0CB2F15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2A9B4-EACF-41CA-A952-EA79FCB18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825B8C-3F6B-4187-8C43-D117A4AB20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B6A7A0-A63D-458F-A2BA-7D90F1621B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22F13E-D6B6-4A17-84C2-7F5317823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5862-FA82-4906-8AC1-E248955A8AB7}" type="datetimeFigureOut">
              <a:rPr lang="en-IN" smtClean="0"/>
              <a:t>31-01-2024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EA06E5-327D-46B5-92C4-66BD1A3E2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DF6589-D172-469C-93C7-189D7B89B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C5F2-2900-486C-9D2E-47E0B0D305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7361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BB918-AE6D-4F1C-8E34-3AF56ED18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00DF45-B911-497D-8FB0-5937BC325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5862-FA82-4906-8AC1-E248955A8AB7}" type="datetimeFigureOut">
              <a:rPr lang="en-IN" smtClean="0"/>
              <a:t>31-01-2024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7AC8B9-5C14-4CC8-86C9-35621ADE0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5DDFF7-4D84-424A-991E-6BD764938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C5F2-2900-486C-9D2E-47E0B0D305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9886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E77418-F90D-4D8D-A625-0C4ACF63C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5862-FA82-4906-8AC1-E248955A8AB7}" type="datetimeFigureOut">
              <a:rPr lang="en-IN" smtClean="0"/>
              <a:t>31-01-2024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1A626C-A0F1-4DDF-A12B-A66C51F03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EE7FA-7212-4AD6-A71F-5991E003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C5F2-2900-486C-9D2E-47E0B0D305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4139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E20A2-0E65-45FA-9395-EBBC1B5DD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719F3-1BD1-4FD7-AE2B-5CAB8A854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991CF3-A1A4-401B-8E5B-5C8A17EE6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096A34-6834-4FA7-81FF-FEB99E61A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5862-FA82-4906-8AC1-E248955A8AB7}" type="datetimeFigureOut">
              <a:rPr lang="en-IN" smtClean="0"/>
              <a:t>31-01-2024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2A723-D980-45E9-9F36-6B725834B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F69A68-F31B-46E3-872D-2ED410994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C5F2-2900-486C-9D2E-47E0B0D305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6839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838C2-BF11-4EA7-825B-AB8D67E5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13F343-CD26-4AA2-A152-C64042972D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F764C5-E9C2-4008-8019-4FC3AEAB38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96F62-4E60-4517-B468-94BD37AA0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5862-FA82-4906-8AC1-E248955A8AB7}" type="datetimeFigureOut">
              <a:rPr lang="en-IN" smtClean="0"/>
              <a:t>31-01-2024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8DBF9-0925-4D9D-9CD9-72E5905F5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CC92A-2244-4A1B-9096-7EFC2E7DE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C5F2-2900-486C-9D2E-47E0B0D305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734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969115-1715-4A68-8A1A-BF4D4E4AF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74EF7-A293-499E-A2A4-F6113582A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FFE10-31E6-4D8A-9713-3FA5D6C19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05862-FA82-4906-8AC1-E248955A8AB7}" type="datetimeFigureOut">
              <a:rPr lang="en-IN" smtClean="0"/>
              <a:t>31-01-2024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7D73D-12F0-448F-86DE-C7C3B1E1C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7F5D7-75CA-4029-9F0B-C8A447195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8C5F2-2900-486C-9D2E-47E0B0D305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489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3192E-1012-4886-AC9F-0E393F889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-1"/>
            <a:ext cx="12192000" cy="68990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A3334C-47A3-4467-ACEB-0026F9620542}"/>
              </a:ext>
            </a:extLst>
          </p:cNvPr>
          <p:cNvSpPr txBox="1"/>
          <p:nvPr/>
        </p:nvSpPr>
        <p:spPr>
          <a:xfrm>
            <a:off x="2591777" y="3378200"/>
            <a:ext cx="3184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3083"/>
                </a:solidFill>
              </a:rPr>
              <a:t>Course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B5C710-2721-474B-9867-D006F192EA17}"/>
              </a:ext>
            </a:extLst>
          </p:cNvPr>
          <p:cNvSpPr txBox="1"/>
          <p:nvPr/>
        </p:nvSpPr>
        <p:spPr>
          <a:xfrm>
            <a:off x="9259277" y="330200"/>
            <a:ext cx="3184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3083"/>
                </a:solidFill>
              </a:rPr>
              <a:t>Brand Logo</a:t>
            </a:r>
          </a:p>
        </p:txBody>
      </p:sp>
    </p:spTree>
    <p:extLst>
      <p:ext uri="{BB962C8B-B14F-4D97-AF65-F5344CB8AC3E}">
        <p14:creationId xmlns:p14="http://schemas.microsoft.com/office/powerpoint/2010/main" val="2635603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F94095-A0A7-40F6-AEAB-4EF4BD8AF7D0}"/>
              </a:ext>
            </a:extLst>
          </p:cNvPr>
          <p:cNvSpPr txBox="1"/>
          <p:nvPr/>
        </p:nvSpPr>
        <p:spPr>
          <a:xfrm>
            <a:off x="9749702" y="6507805"/>
            <a:ext cx="2458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Click on each tab to learn more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ACC190-70DE-443B-95C9-D0C69BDCADC1}"/>
              </a:ext>
            </a:extLst>
          </p:cNvPr>
          <p:cNvSpPr txBox="1"/>
          <p:nvPr/>
        </p:nvSpPr>
        <p:spPr>
          <a:xfrm>
            <a:off x="2782956" y="51161"/>
            <a:ext cx="2544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Course Objectives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820271-C07A-4690-BBEE-B1F710E862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0163"/>
          <a:stretch/>
        </p:blipFill>
        <p:spPr>
          <a:xfrm>
            <a:off x="0" y="-701"/>
            <a:ext cx="12204700" cy="6738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3B6031-1B18-4A86-A281-7FB5DCF48663}"/>
              </a:ext>
            </a:extLst>
          </p:cNvPr>
          <p:cNvSpPr txBox="1"/>
          <p:nvPr/>
        </p:nvSpPr>
        <p:spPr>
          <a:xfrm>
            <a:off x="2782956" y="25761"/>
            <a:ext cx="2544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49E862-50CC-4AE5-B20D-9F8008A0F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9078" y="1252399"/>
            <a:ext cx="4475421" cy="44294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7A505F-DE93-4822-9F0E-2B80990095B9}"/>
              </a:ext>
            </a:extLst>
          </p:cNvPr>
          <p:cNvSpPr txBox="1"/>
          <p:nvPr/>
        </p:nvSpPr>
        <p:spPr>
          <a:xfrm>
            <a:off x="0" y="73660"/>
            <a:ext cx="2246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3083"/>
                </a:solidFill>
              </a:rPr>
              <a:t>Brand Logo</a:t>
            </a:r>
          </a:p>
        </p:txBody>
      </p:sp>
    </p:spTree>
    <p:extLst>
      <p:ext uri="{BB962C8B-B14F-4D97-AF65-F5344CB8AC3E}">
        <p14:creationId xmlns:p14="http://schemas.microsoft.com/office/powerpoint/2010/main" val="2867387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DF91DA-A3F2-416D-B2E6-A6C836D1F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240"/>
            <a:ext cx="12192000" cy="69267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C8C081-8A67-4623-9AAB-557F6E269D34}"/>
              </a:ext>
            </a:extLst>
          </p:cNvPr>
          <p:cNvSpPr txBox="1"/>
          <p:nvPr/>
        </p:nvSpPr>
        <p:spPr>
          <a:xfrm>
            <a:off x="0" y="73660"/>
            <a:ext cx="2246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3083"/>
                </a:solidFill>
              </a:rPr>
              <a:t>Brand Logo</a:t>
            </a:r>
          </a:p>
        </p:txBody>
      </p:sp>
    </p:spTree>
    <p:extLst>
      <p:ext uri="{BB962C8B-B14F-4D97-AF65-F5344CB8AC3E}">
        <p14:creationId xmlns:p14="http://schemas.microsoft.com/office/powerpoint/2010/main" val="1448860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vector red dart arrow hitting in the target center of dartboard">
            <a:extLst>
              <a:ext uri="{FF2B5EF4-FFF2-40B4-BE49-F238E27FC236}">
                <a16:creationId xmlns:a16="http://schemas.microsoft.com/office/drawing/2014/main" id="{D58C812D-4CC5-4244-908D-DCE9FE049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080" y="1642430"/>
            <a:ext cx="5215570" cy="521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F94095-A0A7-40F6-AEAB-4EF4BD8AF7D0}"/>
              </a:ext>
            </a:extLst>
          </p:cNvPr>
          <p:cNvSpPr txBox="1"/>
          <p:nvPr/>
        </p:nvSpPr>
        <p:spPr>
          <a:xfrm>
            <a:off x="9749702" y="6507805"/>
            <a:ext cx="2458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Click on each tab to learn more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ACC190-70DE-443B-95C9-D0C69BDCADC1}"/>
              </a:ext>
            </a:extLst>
          </p:cNvPr>
          <p:cNvSpPr txBox="1"/>
          <p:nvPr/>
        </p:nvSpPr>
        <p:spPr>
          <a:xfrm>
            <a:off x="2782956" y="51161"/>
            <a:ext cx="2544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Course Objectives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249BAB-8D13-4D82-84FA-E8F38EBBE4CF}"/>
              </a:ext>
            </a:extLst>
          </p:cNvPr>
          <p:cNvSpPr/>
          <p:nvPr/>
        </p:nvSpPr>
        <p:spPr>
          <a:xfrm>
            <a:off x="4487786" y="4273034"/>
            <a:ext cx="1386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Objective 1</a:t>
            </a:r>
            <a:endParaRPr lang="en-IN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820271-C07A-4690-BBEE-B1F710E862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0163"/>
          <a:stretch/>
        </p:blipFill>
        <p:spPr>
          <a:xfrm>
            <a:off x="0" y="-701"/>
            <a:ext cx="12204700" cy="6738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3B6031-1B18-4A86-A281-7FB5DCF48663}"/>
              </a:ext>
            </a:extLst>
          </p:cNvPr>
          <p:cNvSpPr txBox="1"/>
          <p:nvPr/>
        </p:nvSpPr>
        <p:spPr>
          <a:xfrm>
            <a:off x="2782956" y="25761"/>
            <a:ext cx="2544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Course Objectives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EED990-5B39-42A9-9DBC-E2F87F53689C}"/>
              </a:ext>
            </a:extLst>
          </p:cNvPr>
          <p:cNvSpPr/>
          <p:nvPr/>
        </p:nvSpPr>
        <p:spPr>
          <a:xfrm>
            <a:off x="1879600" y="1833482"/>
            <a:ext cx="4216400" cy="6731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/>
              <a:t>Objective 1</a:t>
            </a:r>
            <a:endParaRPr lang="en-IN" sz="16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153ECD-BE4B-48A0-91E8-1CE36CDB2561}"/>
              </a:ext>
            </a:extLst>
          </p:cNvPr>
          <p:cNvSpPr/>
          <p:nvPr/>
        </p:nvSpPr>
        <p:spPr>
          <a:xfrm>
            <a:off x="1879600" y="2985005"/>
            <a:ext cx="4216400" cy="6731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/>
              <a:t>Objective 3</a:t>
            </a:r>
            <a:endParaRPr lang="en-IN" sz="16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F3016D-7A2E-422B-9B73-6E97A113C7A5}"/>
              </a:ext>
            </a:extLst>
          </p:cNvPr>
          <p:cNvSpPr/>
          <p:nvPr/>
        </p:nvSpPr>
        <p:spPr>
          <a:xfrm>
            <a:off x="1879600" y="2409243"/>
            <a:ext cx="4216400" cy="6731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/>
              <a:t>Objective 2</a:t>
            </a:r>
            <a:endParaRPr lang="en-IN" sz="1600" b="1" dirty="0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1CD2EA89-7872-43CC-8495-0C3291BFAA12}"/>
              </a:ext>
            </a:extLst>
          </p:cNvPr>
          <p:cNvSpPr/>
          <p:nvPr/>
        </p:nvSpPr>
        <p:spPr>
          <a:xfrm>
            <a:off x="9728014" y="6462343"/>
            <a:ext cx="2499360" cy="409652"/>
          </a:xfrm>
          <a:prstGeom prst="parallelogram">
            <a:avLst/>
          </a:prstGeom>
          <a:solidFill>
            <a:srgbClr val="052F83"/>
          </a:solidFill>
          <a:ln>
            <a:solidFill>
              <a:srgbClr val="052F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88C543-6C72-40EE-86E8-F955CD4154EC}"/>
              </a:ext>
            </a:extLst>
          </p:cNvPr>
          <p:cNvSpPr txBox="1"/>
          <p:nvPr/>
        </p:nvSpPr>
        <p:spPr>
          <a:xfrm>
            <a:off x="9787802" y="6507805"/>
            <a:ext cx="2458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Click on each tab to learn more</a:t>
            </a:r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CE9D3F6D-3EEE-4E93-B592-5E0F3508A764}"/>
              </a:ext>
            </a:extLst>
          </p:cNvPr>
          <p:cNvSpPr/>
          <p:nvPr/>
        </p:nvSpPr>
        <p:spPr>
          <a:xfrm>
            <a:off x="9728014" y="6462343"/>
            <a:ext cx="2499360" cy="409652"/>
          </a:xfrm>
          <a:prstGeom prst="parallelogram">
            <a:avLst/>
          </a:prstGeom>
          <a:solidFill>
            <a:srgbClr val="052F83"/>
          </a:solidFill>
          <a:ln>
            <a:solidFill>
              <a:srgbClr val="052F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5D2360-AF8E-45C0-8AE9-81E69B0033B9}"/>
              </a:ext>
            </a:extLst>
          </p:cNvPr>
          <p:cNvSpPr txBox="1"/>
          <p:nvPr/>
        </p:nvSpPr>
        <p:spPr>
          <a:xfrm>
            <a:off x="9787802" y="6507805"/>
            <a:ext cx="2458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Click on each tab to learn more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DF26B5-55D4-465F-92E4-A94E264629B3}"/>
              </a:ext>
            </a:extLst>
          </p:cNvPr>
          <p:cNvSpPr txBox="1"/>
          <p:nvPr/>
        </p:nvSpPr>
        <p:spPr>
          <a:xfrm>
            <a:off x="775035" y="1273098"/>
            <a:ext cx="328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this course we will learn about</a:t>
            </a:r>
            <a:endParaRPr lang="en-IN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1CAAC5-391D-4CCD-BFDC-3B21B2CC888B}"/>
              </a:ext>
            </a:extLst>
          </p:cNvPr>
          <p:cNvSpPr txBox="1"/>
          <p:nvPr/>
        </p:nvSpPr>
        <p:spPr>
          <a:xfrm>
            <a:off x="0" y="73660"/>
            <a:ext cx="2246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3083"/>
                </a:solidFill>
              </a:rPr>
              <a:t>Brand Logo</a:t>
            </a:r>
          </a:p>
        </p:txBody>
      </p:sp>
    </p:spTree>
    <p:extLst>
      <p:ext uri="{BB962C8B-B14F-4D97-AF65-F5344CB8AC3E}">
        <p14:creationId xmlns:p14="http://schemas.microsoft.com/office/powerpoint/2010/main" val="1130836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img.freepik.com/premium-vector/elearning-infographics-business-concept-with-icons-distance-learning-online-training-video-training-webinar_159242-8519.jpg?w=900">
            <a:extLst>
              <a:ext uri="{FF2B5EF4-FFF2-40B4-BE49-F238E27FC236}">
                <a16:creationId xmlns:a16="http://schemas.microsoft.com/office/drawing/2014/main" id="{17E4ED2F-CCD5-474A-867B-3FC3040171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0"/>
          <a:stretch/>
        </p:blipFill>
        <p:spPr bwMode="auto">
          <a:xfrm>
            <a:off x="158750" y="732796"/>
            <a:ext cx="11887199" cy="604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F94095-A0A7-40F6-AEAB-4EF4BD8AF7D0}"/>
              </a:ext>
            </a:extLst>
          </p:cNvPr>
          <p:cNvSpPr txBox="1"/>
          <p:nvPr/>
        </p:nvSpPr>
        <p:spPr>
          <a:xfrm>
            <a:off x="9749702" y="6507805"/>
            <a:ext cx="2458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Click on each tab to learn more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ACC190-70DE-443B-95C9-D0C69BDCADC1}"/>
              </a:ext>
            </a:extLst>
          </p:cNvPr>
          <p:cNvSpPr txBox="1"/>
          <p:nvPr/>
        </p:nvSpPr>
        <p:spPr>
          <a:xfrm>
            <a:off x="2782956" y="51161"/>
            <a:ext cx="2544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Course Objectives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249BAB-8D13-4D82-84FA-E8F38EBBE4CF}"/>
              </a:ext>
            </a:extLst>
          </p:cNvPr>
          <p:cNvSpPr/>
          <p:nvPr/>
        </p:nvSpPr>
        <p:spPr>
          <a:xfrm>
            <a:off x="4487786" y="4273034"/>
            <a:ext cx="1386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Objective 1</a:t>
            </a:r>
            <a:endParaRPr lang="en-IN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8F884D-05D7-4244-826C-E6E6A18DF2C0}"/>
              </a:ext>
            </a:extLst>
          </p:cNvPr>
          <p:cNvSpPr/>
          <p:nvPr/>
        </p:nvSpPr>
        <p:spPr>
          <a:xfrm>
            <a:off x="9802548" y="4273034"/>
            <a:ext cx="1386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Objective 3</a:t>
            </a:r>
            <a:endParaRPr lang="en-IN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ED56CD-4EAE-47DB-8A8F-4295695EEAB6}"/>
              </a:ext>
            </a:extLst>
          </p:cNvPr>
          <p:cNvSpPr/>
          <p:nvPr/>
        </p:nvSpPr>
        <p:spPr>
          <a:xfrm>
            <a:off x="7035206" y="4266168"/>
            <a:ext cx="1386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Objective 2</a:t>
            </a:r>
            <a:endParaRPr lang="en-IN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820271-C07A-4690-BBEE-B1F710E862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0163"/>
          <a:stretch/>
        </p:blipFill>
        <p:spPr>
          <a:xfrm>
            <a:off x="0" y="-701"/>
            <a:ext cx="12204700" cy="6738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3B6031-1B18-4A86-A281-7FB5DCF48663}"/>
              </a:ext>
            </a:extLst>
          </p:cNvPr>
          <p:cNvSpPr txBox="1"/>
          <p:nvPr/>
        </p:nvSpPr>
        <p:spPr>
          <a:xfrm>
            <a:off x="2782956" y="25761"/>
            <a:ext cx="4443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Topic 01 – Topic Tittle will come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EED990-5B39-42A9-9DBC-E2F87F53689C}"/>
              </a:ext>
            </a:extLst>
          </p:cNvPr>
          <p:cNvSpPr/>
          <p:nvPr/>
        </p:nvSpPr>
        <p:spPr>
          <a:xfrm>
            <a:off x="-2350647" y="732796"/>
            <a:ext cx="2315220" cy="2621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/>
              <a:t>On screen content could be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Image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Flow chart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On screen Text</a:t>
            </a:r>
            <a:endParaRPr lang="en-IN" sz="22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5F973F-875C-4087-BE6F-6ABC94EB49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567" y="6404118"/>
            <a:ext cx="2509559" cy="478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F812886-9887-4CD0-B3DD-9075085BE296}"/>
              </a:ext>
            </a:extLst>
          </p:cNvPr>
          <p:cNvSpPr txBox="1"/>
          <p:nvPr/>
        </p:nvSpPr>
        <p:spPr>
          <a:xfrm>
            <a:off x="0" y="73660"/>
            <a:ext cx="2246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3083"/>
                </a:solidFill>
              </a:rPr>
              <a:t>Brand Logo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C63E92-B686-4338-AF85-209B91700414}"/>
              </a:ext>
            </a:extLst>
          </p:cNvPr>
          <p:cNvSpPr txBox="1"/>
          <p:nvPr/>
        </p:nvSpPr>
        <p:spPr>
          <a:xfrm>
            <a:off x="3758580" y="6404118"/>
            <a:ext cx="4426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Dummy place holder is just for reference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39852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F94095-A0A7-40F6-AEAB-4EF4BD8AF7D0}"/>
              </a:ext>
            </a:extLst>
          </p:cNvPr>
          <p:cNvSpPr txBox="1"/>
          <p:nvPr/>
        </p:nvSpPr>
        <p:spPr>
          <a:xfrm>
            <a:off x="9749702" y="6507805"/>
            <a:ext cx="2458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Click on each tab to learn more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ACC190-70DE-443B-95C9-D0C69BDCADC1}"/>
              </a:ext>
            </a:extLst>
          </p:cNvPr>
          <p:cNvSpPr txBox="1"/>
          <p:nvPr/>
        </p:nvSpPr>
        <p:spPr>
          <a:xfrm>
            <a:off x="2782956" y="51161"/>
            <a:ext cx="2544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Course Objectives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820271-C07A-4690-BBEE-B1F710E862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0163"/>
          <a:stretch/>
        </p:blipFill>
        <p:spPr>
          <a:xfrm>
            <a:off x="0" y="-701"/>
            <a:ext cx="12204700" cy="673801"/>
          </a:xfrm>
          <a:prstGeom prst="rect">
            <a:avLst/>
          </a:prstGeom>
        </p:spPr>
      </p:pic>
      <p:sp>
        <p:nvSpPr>
          <p:cNvPr id="17" name="Parallelogram 16">
            <a:extLst>
              <a:ext uri="{FF2B5EF4-FFF2-40B4-BE49-F238E27FC236}">
                <a16:creationId xmlns:a16="http://schemas.microsoft.com/office/drawing/2014/main" id="{B980E12F-A79D-47A1-A0DE-46D224DC1AE7}"/>
              </a:ext>
            </a:extLst>
          </p:cNvPr>
          <p:cNvSpPr/>
          <p:nvPr/>
        </p:nvSpPr>
        <p:spPr>
          <a:xfrm>
            <a:off x="9728014" y="6462343"/>
            <a:ext cx="2499360" cy="409652"/>
          </a:xfrm>
          <a:prstGeom prst="parallelogram">
            <a:avLst/>
          </a:prstGeom>
          <a:solidFill>
            <a:srgbClr val="052F83"/>
          </a:solidFill>
          <a:ln>
            <a:solidFill>
              <a:srgbClr val="052F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C987F5-3D96-4CD1-BC84-449F6DC3512D}"/>
              </a:ext>
            </a:extLst>
          </p:cNvPr>
          <p:cNvSpPr txBox="1"/>
          <p:nvPr/>
        </p:nvSpPr>
        <p:spPr>
          <a:xfrm>
            <a:off x="9787802" y="6507805"/>
            <a:ext cx="2458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Click on each tab to learn more</a:t>
            </a: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75320D31-2F32-46A1-9F84-B82196ED4F9D}"/>
              </a:ext>
            </a:extLst>
          </p:cNvPr>
          <p:cNvSpPr/>
          <p:nvPr/>
        </p:nvSpPr>
        <p:spPr>
          <a:xfrm>
            <a:off x="9728014" y="6462343"/>
            <a:ext cx="2499360" cy="409652"/>
          </a:xfrm>
          <a:prstGeom prst="parallelogram">
            <a:avLst/>
          </a:prstGeom>
          <a:solidFill>
            <a:srgbClr val="052F83"/>
          </a:solidFill>
          <a:ln>
            <a:solidFill>
              <a:srgbClr val="052F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A3EF98-DC58-41F1-A3C2-C18740AA7A3A}"/>
              </a:ext>
            </a:extLst>
          </p:cNvPr>
          <p:cNvSpPr txBox="1"/>
          <p:nvPr/>
        </p:nvSpPr>
        <p:spPr>
          <a:xfrm>
            <a:off x="9787802" y="6507805"/>
            <a:ext cx="2458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Click on each tab to learn more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1E2A5C-B040-4374-BCCB-FD4182297272}"/>
              </a:ext>
            </a:extLst>
          </p:cNvPr>
          <p:cNvSpPr txBox="1"/>
          <p:nvPr/>
        </p:nvSpPr>
        <p:spPr>
          <a:xfrm>
            <a:off x="2782956" y="25761"/>
            <a:ext cx="59419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Sub-Topic 01 –  Sub-Topic Tittle will come here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3231D6-2E14-46AF-9E85-5C4B0BFCF7A1}"/>
              </a:ext>
            </a:extLst>
          </p:cNvPr>
          <p:cNvSpPr txBox="1"/>
          <p:nvPr/>
        </p:nvSpPr>
        <p:spPr>
          <a:xfrm>
            <a:off x="0" y="73660"/>
            <a:ext cx="2246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3083"/>
                </a:solidFill>
              </a:rPr>
              <a:t>Brand Logo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A56C8A-25B0-4395-A1E8-EE1CBFCD4514}"/>
              </a:ext>
            </a:extLst>
          </p:cNvPr>
          <p:cNvSpPr/>
          <p:nvPr/>
        </p:nvSpPr>
        <p:spPr>
          <a:xfrm>
            <a:off x="-2350647" y="732796"/>
            <a:ext cx="2315220" cy="2621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/>
              <a:t>On screen content could be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Image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Flow chart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On screen Text</a:t>
            </a:r>
            <a:endParaRPr lang="en-IN" sz="2200" b="1" dirty="0"/>
          </a:p>
        </p:txBody>
      </p:sp>
    </p:spTree>
    <p:extLst>
      <p:ext uri="{BB962C8B-B14F-4D97-AF65-F5344CB8AC3E}">
        <p14:creationId xmlns:p14="http://schemas.microsoft.com/office/powerpoint/2010/main" val="822963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F94095-A0A7-40F6-AEAB-4EF4BD8AF7D0}"/>
              </a:ext>
            </a:extLst>
          </p:cNvPr>
          <p:cNvSpPr txBox="1"/>
          <p:nvPr/>
        </p:nvSpPr>
        <p:spPr>
          <a:xfrm>
            <a:off x="9749702" y="6507805"/>
            <a:ext cx="2458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Click on each tab to learn more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ACC190-70DE-443B-95C9-D0C69BDCADC1}"/>
              </a:ext>
            </a:extLst>
          </p:cNvPr>
          <p:cNvSpPr txBox="1"/>
          <p:nvPr/>
        </p:nvSpPr>
        <p:spPr>
          <a:xfrm>
            <a:off x="2782956" y="51161"/>
            <a:ext cx="2544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Course Objectives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820271-C07A-4690-BBEE-B1F710E862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0163"/>
          <a:stretch/>
        </p:blipFill>
        <p:spPr>
          <a:xfrm>
            <a:off x="0" y="-701"/>
            <a:ext cx="12204700" cy="6738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3B6031-1B18-4A86-A281-7FB5DCF48663}"/>
              </a:ext>
            </a:extLst>
          </p:cNvPr>
          <p:cNvSpPr txBox="1"/>
          <p:nvPr/>
        </p:nvSpPr>
        <p:spPr>
          <a:xfrm>
            <a:off x="2782955" y="51161"/>
            <a:ext cx="30909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Check Your Knowledge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A87230-C163-462D-A7BC-42F1812AEA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567" y="6404118"/>
            <a:ext cx="2509559" cy="4780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442E7A6-BF07-428B-B938-A29BF17DAE65}"/>
              </a:ext>
            </a:extLst>
          </p:cNvPr>
          <p:cNvSpPr txBox="1"/>
          <p:nvPr/>
        </p:nvSpPr>
        <p:spPr>
          <a:xfrm>
            <a:off x="0" y="73660"/>
            <a:ext cx="2246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3083"/>
                </a:solidFill>
              </a:rPr>
              <a:t>Brand Logo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E65BEF-DFEA-4CE9-BCB7-7B2B32B2D65D}"/>
              </a:ext>
            </a:extLst>
          </p:cNvPr>
          <p:cNvSpPr/>
          <p:nvPr/>
        </p:nvSpPr>
        <p:spPr>
          <a:xfrm>
            <a:off x="4487786" y="4273034"/>
            <a:ext cx="1386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Objective 1</a:t>
            </a:r>
            <a:endParaRPr lang="en-IN" sz="2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3B62CC-4351-42AE-8917-35AF1206852A}"/>
              </a:ext>
            </a:extLst>
          </p:cNvPr>
          <p:cNvSpPr/>
          <p:nvPr/>
        </p:nvSpPr>
        <p:spPr>
          <a:xfrm>
            <a:off x="7035206" y="4266168"/>
            <a:ext cx="1386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Objective 2</a:t>
            </a:r>
            <a:endParaRPr lang="en-IN" sz="20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89BAED6-ECBF-44C2-8F20-4881B75FF4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8115" y="1407087"/>
            <a:ext cx="8861170" cy="417061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272820A-67D0-458F-93B1-21801CB19B47}"/>
              </a:ext>
            </a:extLst>
          </p:cNvPr>
          <p:cNvSpPr txBox="1"/>
          <p:nvPr/>
        </p:nvSpPr>
        <p:spPr>
          <a:xfrm>
            <a:off x="1913149" y="2409855"/>
            <a:ext cx="5250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Choose the correct option and then click Submit.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6C4074-06D3-464B-9A37-1DB3B79340A6}"/>
              </a:ext>
            </a:extLst>
          </p:cNvPr>
          <p:cNvSpPr txBox="1"/>
          <p:nvPr/>
        </p:nvSpPr>
        <p:spPr>
          <a:xfrm>
            <a:off x="1913149" y="1999807"/>
            <a:ext cx="7497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latin typeface="Calibri body"/>
              </a:rPr>
              <a:t>Question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265B4F-6633-4186-A5E8-E9E5A9C0A396}"/>
              </a:ext>
            </a:extLst>
          </p:cNvPr>
          <p:cNvSpPr txBox="1"/>
          <p:nvPr/>
        </p:nvSpPr>
        <p:spPr>
          <a:xfrm>
            <a:off x="2521994" y="3026106"/>
            <a:ext cx="328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C2C8CA-0FB3-4F3F-A841-8B338176D53D}"/>
              </a:ext>
            </a:extLst>
          </p:cNvPr>
          <p:cNvSpPr txBox="1"/>
          <p:nvPr/>
        </p:nvSpPr>
        <p:spPr>
          <a:xfrm>
            <a:off x="6805502" y="3975458"/>
            <a:ext cx="328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6FBDE2-68DE-4E09-B066-7EBFEF8A5539}"/>
              </a:ext>
            </a:extLst>
          </p:cNvPr>
          <p:cNvSpPr txBox="1"/>
          <p:nvPr/>
        </p:nvSpPr>
        <p:spPr>
          <a:xfrm>
            <a:off x="6823827" y="3026106"/>
            <a:ext cx="328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 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E1185E-B54E-4EE5-91F4-BC87EAB82A2D}"/>
              </a:ext>
            </a:extLst>
          </p:cNvPr>
          <p:cNvSpPr txBox="1"/>
          <p:nvPr/>
        </p:nvSpPr>
        <p:spPr>
          <a:xfrm>
            <a:off x="2572795" y="3988399"/>
            <a:ext cx="328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 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E25DF3-D3F2-4ACE-88CA-AA41419D99F9}"/>
              </a:ext>
            </a:extLst>
          </p:cNvPr>
          <p:cNvSpPr txBox="1"/>
          <p:nvPr/>
        </p:nvSpPr>
        <p:spPr>
          <a:xfrm>
            <a:off x="5697681" y="5030477"/>
            <a:ext cx="872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Submit</a:t>
            </a:r>
          </a:p>
        </p:txBody>
      </p:sp>
    </p:spTree>
    <p:extLst>
      <p:ext uri="{BB962C8B-B14F-4D97-AF65-F5344CB8AC3E}">
        <p14:creationId xmlns:p14="http://schemas.microsoft.com/office/powerpoint/2010/main" val="1525586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F94095-A0A7-40F6-AEAB-4EF4BD8AF7D0}"/>
              </a:ext>
            </a:extLst>
          </p:cNvPr>
          <p:cNvSpPr txBox="1"/>
          <p:nvPr/>
        </p:nvSpPr>
        <p:spPr>
          <a:xfrm>
            <a:off x="9749702" y="6507805"/>
            <a:ext cx="2458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Click on each tab to learn more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ACC190-70DE-443B-95C9-D0C69BDCADC1}"/>
              </a:ext>
            </a:extLst>
          </p:cNvPr>
          <p:cNvSpPr txBox="1"/>
          <p:nvPr/>
        </p:nvSpPr>
        <p:spPr>
          <a:xfrm>
            <a:off x="2782956" y="51161"/>
            <a:ext cx="2544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Course Objectives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249BAB-8D13-4D82-84FA-E8F38EBBE4CF}"/>
              </a:ext>
            </a:extLst>
          </p:cNvPr>
          <p:cNvSpPr/>
          <p:nvPr/>
        </p:nvSpPr>
        <p:spPr>
          <a:xfrm>
            <a:off x="4487786" y="4273034"/>
            <a:ext cx="1386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Objective 1</a:t>
            </a:r>
            <a:endParaRPr lang="en-IN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8F884D-05D7-4244-826C-E6E6A18DF2C0}"/>
              </a:ext>
            </a:extLst>
          </p:cNvPr>
          <p:cNvSpPr/>
          <p:nvPr/>
        </p:nvSpPr>
        <p:spPr>
          <a:xfrm>
            <a:off x="9802548" y="4273034"/>
            <a:ext cx="1386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Objective 3</a:t>
            </a:r>
            <a:endParaRPr lang="en-IN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ED56CD-4EAE-47DB-8A8F-4295695EEAB6}"/>
              </a:ext>
            </a:extLst>
          </p:cNvPr>
          <p:cNvSpPr/>
          <p:nvPr/>
        </p:nvSpPr>
        <p:spPr>
          <a:xfrm>
            <a:off x="7035206" y="4266168"/>
            <a:ext cx="1386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Objective 2</a:t>
            </a:r>
            <a:endParaRPr lang="en-IN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820271-C07A-4690-BBEE-B1F710E862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0163"/>
          <a:stretch/>
        </p:blipFill>
        <p:spPr>
          <a:xfrm>
            <a:off x="0" y="-701"/>
            <a:ext cx="12204700" cy="6738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3B6031-1B18-4A86-A281-7FB5DCF48663}"/>
              </a:ext>
            </a:extLst>
          </p:cNvPr>
          <p:cNvSpPr txBox="1"/>
          <p:nvPr/>
        </p:nvSpPr>
        <p:spPr>
          <a:xfrm>
            <a:off x="2782956" y="25761"/>
            <a:ext cx="2544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Assessment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BF461C-D776-48BB-896E-3D8C7A2605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061"/>
          <a:stretch/>
        </p:blipFill>
        <p:spPr>
          <a:xfrm>
            <a:off x="3822381" y="1384685"/>
            <a:ext cx="4927920" cy="44623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EB729B-2EC5-4CFB-A2A4-8771F1195C13}"/>
              </a:ext>
            </a:extLst>
          </p:cNvPr>
          <p:cNvSpPr txBox="1"/>
          <p:nvPr/>
        </p:nvSpPr>
        <p:spPr>
          <a:xfrm>
            <a:off x="0" y="73660"/>
            <a:ext cx="2246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3083"/>
                </a:solidFill>
              </a:rPr>
              <a:t>Brand Logo</a:t>
            </a:r>
          </a:p>
        </p:txBody>
      </p:sp>
    </p:spTree>
    <p:extLst>
      <p:ext uri="{BB962C8B-B14F-4D97-AF65-F5344CB8AC3E}">
        <p14:creationId xmlns:p14="http://schemas.microsoft.com/office/powerpoint/2010/main" val="1979533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F94095-A0A7-40F6-AEAB-4EF4BD8AF7D0}"/>
              </a:ext>
            </a:extLst>
          </p:cNvPr>
          <p:cNvSpPr txBox="1"/>
          <p:nvPr/>
        </p:nvSpPr>
        <p:spPr>
          <a:xfrm>
            <a:off x="9749702" y="6507805"/>
            <a:ext cx="2458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Click on each tab to learn more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ACC190-70DE-443B-95C9-D0C69BDCADC1}"/>
              </a:ext>
            </a:extLst>
          </p:cNvPr>
          <p:cNvSpPr txBox="1"/>
          <p:nvPr/>
        </p:nvSpPr>
        <p:spPr>
          <a:xfrm>
            <a:off x="2782956" y="51161"/>
            <a:ext cx="2544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Course Objectives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249BAB-8D13-4D82-84FA-E8F38EBBE4CF}"/>
              </a:ext>
            </a:extLst>
          </p:cNvPr>
          <p:cNvSpPr/>
          <p:nvPr/>
        </p:nvSpPr>
        <p:spPr>
          <a:xfrm>
            <a:off x="4487786" y="4273034"/>
            <a:ext cx="1386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Objective 1</a:t>
            </a:r>
            <a:endParaRPr lang="en-IN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8F884D-05D7-4244-826C-E6E6A18DF2C0}"/>
              </a:ext>
            </a:extLst>
          </p:cNvPr>
          <p:cNvSpPr/>
          <p:nvPr/>
        </p:nvSpPr>
        <p:spPr>
          <a:xfrm>
            <a:off x="9802548" y="4273034"/>
            <a:ext cx="1386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Objective 3</a:t>
            </a:r>
            <a:endParaRPr lang="en-IN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ED56CD-4EAE-47DB-8A8F-4295695EEAB6}"/>
              </a:ext>
            </a:extLst>
          </p:cNvPr>
          <p:cNvSpPr/>
          <p:nvPr/>
        </p:nvSpPr>
        <p:spPr>
          <a:xfrm>
            <a:off x="7035206" y="4266168"/>
            <a:ext cx="1386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Objective 2</a:t>
            </a:r>
            <a:endParaRPr lang="en-IN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820271-C07A-4690-BBEE-B1F710E862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163"/>
          <a:stretch/>
        </p:blipFill>
        <p:spPr>
          <a:xfrm>
            <a:off x="0" y="-701"/>
            <a:ext cx="12204700" cy="6738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3B6031-1B18-4A86-A281-7FB5DCF48663}"/>
              </a:ext>
            </a:extLst>
          </p:cNvPr>
          <p:cNvSpPr txBox="1"/>
          <p:nvPr/>
        </p:nvSpPr>
        <p:spPr>
          <a:xfrm>
            <a:off x="2782956" y="25761"/>
            <a:ext cx="2544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Question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159D5F-55CE-4FBE-80F0-29F543F6D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115" y="1407087"/>
            <a:ext cx="8861170" cy="417061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C85B95-239C-4FA0-8EB9-09F1042E6AE3}"/>
              </a:ext>
            </a:extLst>
          </p:cNvPr>
          <p:cNvSpPr txBox="1"/>
          <p:nvPr/>
        </p:nvSpPr>
        <p:spPr>
          <a:xfrm>
            <a:off x="1913149" y="2409855"/>
            <a:ext cx="5250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Choose the correct option and then click Submit.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11DFD6-F700-4C3A-8DC3-6FB5D5FFB636}"/>
              </a:ext>
            </a:extLst>
          </p:cNvPr>
          <p:cNvSpPr txBox="1"/>
          <p:nvPr/>
        </p:nvSpPr>
        <p:spPr>
          <a:xfrm>
            <a:off x="1913149" y="1999807"/>
            <a:ext cx="7497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latin typeface="Calibri body"/>
              </a:rPr>
              <a:t>Question no.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D6FBC1-6DFA-48D4-A970-194AF35236EC}"/>
              </a:ext>
            </a:extLst>
          </p:cNvPr>
          <p:cNvSpPr txBox="1"/>
          <p:nvPr/>
        </p:nvSpPr>
        <p:spPr>
          <a:xfrm>
            <a:off x="2521994" y="3026106"/>
            <a:ext cx="328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451CC5-4E41-4D14-8121-261482D40B20}"/>
              </a:ext>
            </a:extLst>
          </p:cNvPr>
          <p:cNvSpPr txBox="1"/>
          <p:nvPr/>
        </p:nvSpPr>
        <p:spPr>
          <a:xfrm>
            <a:off x="6805502" y="3975458"/>
            <a:ext cx="328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FCC4C6-A8AC-4A4F-8961-092112AC0E23}"/>
              </a:ext>
            </a:extLst>
          </p:cNvPr>
          <p:cNvSpPr txBox="1"/>
          <p:nvPr/>
        </p:nvSpPr>
        <p:spPr>
          <a:xfrm>
            <a:off x="6823827" y="3026106"/>
            <a:ext cx="328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D18F32-3249-4D5F-944D-1E0B1DFD4966}"/>
              </a:ext>
            </a:extLst>
          </p:cNvPr>
          <p:cNvSpPr txBox="1"/>
          <p:nvPr/>
        </p:nvSpPr>
        <p:spPr>
          <a:xfrm>
            <a:off x="2572795" y="3988399"/>
            <a:ext cx="328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 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70A5BA-CD2E-45EC-8AB1-89F05413110B}"/>
              </a:ext>
            </a:extLst>
          </p:cNvPr>
          <p:cNvSpPr txBox="1"/>
          <p:nvPr/>
        </p:nvSpPr>
        <p:spPr>
          <a:xfrm>
            <a:off x="5697681" y="5030477"/>
            <a:ext cx="872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Submit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6FC505-A71E-4023-8A72-35D699366B73}"/>
              </a:ext>
            </a:extLst>
          </p:cNvPr>
          <p:cNvSpPr txBox="1"/>
          <p:nvPr/>
        </p:nvSpPr>
        <p:spPr>
          <a:xfrm>
            <a:off x="0" y="73660"/>
            <a:ext cx="2246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3083"/>
                </a:solidFill>
              </a:rPr>
              <a:t>Brand Logo</a:t>
            </a:r>
          </a:p>
        </p:txBody>
      </p:sp>
    </p:spTree>
    <p:extLst>
      <p:ext uri="{BB962C8B-B14F-4D97-AF65-F5344CB8AC3E}">
        <p14:creationId xmlns:p14="http://schemas.microsoft.com/office/powerpoint/2010/main" val="484238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F94095-A0A7-40F6-AEAB-4EF4BD8AF7D0}"/>
              </a:ext>
            </a:extLst>
          </p:cNvPr>
          <p:cNvSpPr txBox="1"/>
          <p:nvPr/>
        </p:nvSpPr>
        <p:spPr>
          <a:xfrm>
            <a:off x="9749702" y="6507805"/>
            <a:ext cx="2458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Click on each tab to learn more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ACC190-70DE-443B-95C9-D0C69BDCADC1}"/>
              </a:ext>
            </a:extLst>
          </p:cNvPr>
          <p:cNvSpPr txBox="1"/>
          <p:nvPr/>
        </p:nvSpPr>
        <p:spPr>
          <a:xfrm>
            <a:off x="2782956" y="51161"/>
            <a:ext cx="2544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Course Objectives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820271-C07A-4690-BBEE-B1F710E862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0163"/>
          <a:stretch/>
        </p:blipFill>
        <p:spPr>
          <a:xfrm>
            <a:off x="0" y="-701"/>
            <a:ext cx="12204700" cy="6738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047000-A54A-45BC-8144-9A87CBD71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754" y="1296707"/>
            <a:ext cx="5363666" cy="45071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489414-A5D6-45C4-8E49-AF347DF81995}"/>
              </a:ext>
            </a:extLst>
          </p:cNvPr>
          <p:cNvSpPr txBox="1"/>
          <p:nvPr/>
        </p:nvSpPr>
        <p:spPr>
          <a:xfrm>
            <a:off x="0" y="73660"/>
            <a:ext cx="2246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3083"/>
                </a:solidFill>
              </a:rPr>
              <a:t>Brand Logo</a:t>
            </a:r>
          </a:p>
        </p:txBody>
      </p:sp>
    </p:spTree>
    <p:extLst>
      <p:ext uri="{BB962C8B-B14F-4D97-AF65-F5344CB8AC3E}">
        <p14:creationId xmlns:p14="http://schemas.microsoft.com/office/powerpoint/2010/main" val="4000224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476</Words>
  <Application>Microsoft Office PowerPoint</Application>
  <PresentationFormat>Widescreen</PresentationFormat>
  <Paragraphs>97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body</vt:lpstr>
      <vt:lpstr>Calibri Light</vt:lpstr>
      <vt:lpstr>Söhne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Learninglozix02</dc:creator>
  <cp:lastModifiedBy>Learninglozix02</cp:lastModifiedBy>
  <cp:revision>15</cp:revision>
  <dcterms:created xsi:type="dcterms:W3CDTF">2024-01-31T12:11:18Z</dcterms:created>
  <dcterms:modified xsi:type="dcterms:W3CDTF">2024-01-31T13:50:16Z</dcterms:modified>
</cp:coreProperties>
</file>